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6" d="100"/>
          <a:sy n="46" d="100"/>
        </p:scale>
        <p:origin x="-12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949B9-9DB7-BB4F-BC84-96F02EAFE225}" type="datetimeFigureOut">
              <a:rPr lang="en-US" smtClean="0"/>
              <a:t>4/26/16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4BE05-5BE1-4644-A0D7-FB9BACDDF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94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4BE05-5BE1-4644-A0D7-FB9BACDDFFE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655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945C-0B82-FB4A-99AA-E0080CA645E6}" type="datetimeFigureOut">
              <a:rPr lang="en-US" smtClean="0"/>
              <a:t>4/26/16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142A-40E4-ED45-9B4E-58B8C0EB4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148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945C-0B82-FB4A-99AA-E0080CA645E6}" type="datetimeFigureOut">
              <a:rPr lang="en-US" smtClean="0"/>
              <a:t>4/26/16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142A-40E4-ED45-9B4E-58B8C0EB4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591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945C-0B82-FB4A-99AA-E0080CA645E6}" type="datetimeFigureOut">
              <a:rPr lang="en-US" smtClean="0"/>
              <a:t>4/26/16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142A-40E4-ED45-9B4E-58B8C0EB4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97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945C-0B82-FB4A-99AA-E0080CA645E6}" type="datetimeFigureOut">
              <a:rPr lang="en-US" smtClean="0"/>
              <a:t>4/26/16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142A-40E4-ED45-9B4E-58B8C0EB4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023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945C-0B82-FB4A-99AA-E0080CA645E6}" type="datetimeFigureOut">
              <a:rPr lang="en-US" smtClean="0"/>
              <a:t>4/26/16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142A-40E4-ED45-9B4E-58B8C0EB4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0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945C-0B82-FB4A-99AA-E0080CA645E6}" type="datetimeFigureOut">
              <a:rPr lang="en-US" smtClean="0"/>
              <a:t>4/26/16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142A-40E4-ED45-9B4E-58B8C0EB4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335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945C-0B82-FB4A-99AA-E0080CA645E6}" type="datetimeFigureOut">
              <a:rPr lang="en-US" smtClean="0"/>
              <a:t>4/26/16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142A-40E4-ED45-9B4E-58B8C0EB4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356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945C-0B82-FB4A-99AA-E0080CA645E6}" type="datetimeFigureOut">
              <a:rPr lang="en-US" smtClean="0"/>
              <a:t>4/26/16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142A-40E4-ED45-9B4E-58B8C0EB4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3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945C-0B82-FB4A-99AA-E0080CA645E6}" type="datetimeFigureOut">
              <a:rPr lang="en-US" smtClean="0"/>
              <a:t>4/26/16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142A-40E4-ED45-9B4E-58B8C0EB4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72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945C-0B82-FB4A-99AA-E0080CA645E6}" type="datetimeFigureOut">
              <a:rPr lang="en-US" smtClean="0"/>
              <a:t>4/26/16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142A-40E4-ED45-9B4E-58B8C0EB4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633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945C-0B82-FB4A-99AA-E0080CA645E6}" type="datetimeFigureOut">
              <a:rPr lang="en-US" smtClean="0"/>
              <a:t>4/26/16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B142A-40E4-ED45-9B4E-58B8C0EB4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66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2945C-0B82-FB4A-99AA-E0080CA645E6}" type="datetimeFigureOut">
              <a:rPr lang="en-US" smtClean="0"/>
              <a:t>4/26/16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B142A-40E4-ED45-9B4E-58B8C0EB48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971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creen Shot 2015-03-25 at 5.48.4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0" y="0"/>
            <a:ext cx="91010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842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5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7792"/>
            <a:ext cx="9144000" cy="653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5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6.4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7.1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2" y="0"/>
            <a:ext cx="90857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7.4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8.1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8.4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5" y="0"/>
            <a:ext cx="91296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9.1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942"/>
            <a:ext cx="9144000" cy="679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9.4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9.5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03-25 at 5.50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2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993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1.1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2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31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2.2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137"/>
            <a:ext cx="9144000" cy="676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3.2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314"/>
            <a:ext cx="9144000" cy="679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4.0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4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996"/>
            <a:ext cx="9144000" cy="677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3-25 at 5.54.5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43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Macintosh PowerPoint</Application>
  <PresentationFormat>On-screen Show (4:3)</PresentationFormat>
  <Paragraphs>1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Personal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Deborah Carlson</dc:creator>
  <cp:lastModifiedBy>Jenine Nowakowski</cp:lastModifiedBy>
  <cp:revision>13</cp:revision>
  <dcterms:created xsi:type="dcterms:W3CDTF">2015-03-25T21:48:39Z</dcterms:created>
  <dcterms:modified xsi:type="dcterms:W3CDTF">2016-04-26T18:34:13Z</dcterms:modified>
</cp:coreProperties>
</file>